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34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841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68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9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70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81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96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37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129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6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936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5AE52-BAB9-422A-A16A-6AC68F78E23D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AF852-949C-43D8-B5F3-8920425CF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48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vivirlatino.com/i/2007/04/AquiHablamosEspan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2" y="1772817"/>
            <a:ext cx="1774825" cy="191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3528" y="764707"/>
            <a:ext cx="914501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Elephant" pitchFamily="18" charset="0"/>
              </a:rPr>
              <a:t>Las </a:t>
            </a:r>
            <a:r>
              <a:rPr lang="en-US" sz="3600" dirty="0" err="1">
                <a:latin typeface="Elephant" pitchFamily="18" charset="0"/>
              </a:rPr>
              <a:t>reglas</a:t>
            </a:r>
            <a:r>
              <a:rPr lang="en-US" sz="3600" dirty="0">
                <a:latin typeface="Elephant" pitchFamily="18" charset="0"/>
              </a:rPr>
              <a:t> de la </a:t>
            </a:r>
            <a:r>
              <a:rPr lang="en-US" sz="3600" dirty="0" err="1">
                <a:latin typeface="Elephant" pitchFamily="18" charset="0"/>
              </a:rPr>
              <a:t>clase</a:t>
            </a:r>
            <a:endParaRPr lang="en-US" sz="3600" dirty="0">
              <a:latin typeface="Elephant" pitchFamily="18" charset="0"/>
            </a:endParaRPr>
          </a:p>
          <a:p>
            <a:pPr algn="ctr"/>
            <a:endParaRPr lang="en-US" sz="3600" dirty="0">
              <a:latin typeface="Elephant" pitchFamily="18" charset="0"/>
            </a:endParaRPr>
          </a:p>
          <a:p>
            <a:pPr algn="ctr"/>
            <a:r>
              <a:rPr lang="en-US" sz="3600" dirty="0" err="1">
                <a:latin typeface="Elephant" pitchFamily="18" charset="0"/>
              </a:rPr>
              <a:t>Es</a:t>
            </a:r>
            <a:r>
              <a:rPr lang="en-US" sz="3600" dirty="0">
                <a:latin typeface="Elephant" pitchFamily="18" charset="0"/>
              </a:rPr>
              <a:t> </a:t>
            </a:r>
            <a:r>
              <a:rPr lang="en-US" sz="3600" dirty="0" err="1">
                <a:latin typeface="Elephant" pitchFamily="18" charset="0"/>
              </a:rPr>
              <a:t>importante</a:t>
            </a:r>
            <a:r>
              <a:rPr lang="en-US" sz="3600" dirty="0" smtClean="0">
                <a:latin typeface="Elephant" pitchFamily="18" charset="0"/>
              </a:rPr>
              <a:t>….</a:t>
            </a:r>
          </a:p>
          <a:p>
            <a:pPr algn="ctr"/>
            <a:endParaRPr lang="en-US" sz="3600" dirty="0">
              <a:latin typeface="Elephant" pitchFamily="18" charset="0"/>
            </a:endParaRPr>
          </a:p>
          <a:p>
            <a:pPr algn="ctr"/>
            <a:r>
              <a:rPr lang="en-US" sz="3600" dirty="0" err="1">
                <a:latin typeface="Elephant" pitchFamily="18" charset="0"/>
              </a:rPr>
              <a:t>hablar</a:t>
            </a:r>
            <a:endParaRPr lang="en-US" sz="3600" dirty="0">
              <a:latin typeface="Elephant" pitchFamily="18" charset="0"/>
            </a:endParaRPr>
          </a:p>
          <a:p>
            <a:pPr algn="ctr"/>
            <a:r>
              <a:rPr lang="en-US" sz="3600" dirty="0" err="1">
                <a:latin typeface="Elephant" pitchFamily="18" charset="0"/>
              </a:rPr>
              <a:t>preguntar</a:t>
            </a:r>
            <a:endParaRPr lang="en-US" sz="3600" dirty="0">
              <a:latin typeface="Elephant" pitchFamily="18" charset="0"/>
            </a:endParaRPr>
          </a:p>
          <a:p>
            <a:pPr algn="ctr"/>
            <a:r>
              <a:rPr lang="en-US" sz="3600" dirty="0" err="1">
                <a:latin typeface="Elephant" pitchFamily="18" charset="0"/>
              </a:rPr>
              <a:t>contestar</a:t>
            </a:r>
            <a:endParaRPr lang="en-US" sz="3600" dirty="0">
              <a:latin typeface="Elephant" pitchFamily="18" charset="0"/>
            </a:endParaRPr>
          </a:p>
          <a:p>
            <a:pPr algn="ctr"/>
            <a:r>
              <a:rPr lang="en-US" sz="3600" dirty="0" err="1">
                <a:latin typeface="Elephant" pitchFamily="18" charset="0"/>
              </a:rPr>
              <a:t>pensar</a:t>
            </a:r>
            <a:r>
              <a:rPr lang="en-US" sz="3600" dirty="0">
                <a:latin typeface="Elephant" pitchFamily="18" charset="0"/>
              </a:rPr>
              <a:t>…</a:t>
            </a:r>
          </a:p>
          <a:p>
            <a:pPr algn="ctr"/>
            <a:endParaRPr lang="en-US" sz="3600" dirty="0">
              <a:latin typeface="Elephant" pitchFamily="18" charset="0"/>
            </a:endParaRPr>
          </a:p>
          <a:p>
            <a:pPr algn="ctr"/>
            <a:r>
              <a:rPr lang="en-US" sz="3600" dirty="0">
                <a:latin typeface="Elephant" pitchFamily="18" charset="0"/>
              </a:rPr>
              <a:t>...en </a:t>
            </a:r>
            <a:r>
              <a:rPr lang="en-US" sz="3600" dirty="0" err="1">
                <a:latin typeface="Elephant" pitchFamily="18" charset="0"/>
              </a:rPr>
              <a:t>español</a:t>
            </a:r>
            <a:r>
              <a:rPr lang="en-US" sz="3600" dirty="0">
                <a:latin typeface="Elephant" pitchFamily="18" charset="0"/>
              </a:rPr>
              <a:t> </a:t>
            </a:r>
            <a:r>
              <a:rPr lang="en-US" sz="3600" dirty="0" err="1">
                <a:latin typeface="Elephant" pitchFamily="18" charset="0"/>
              </a:rPr>
              <a:t>por</a:t>
            </a:r>
            <a:r>
              <a:rPr lang="en-US" sz="3600" dirty="0">
                <a:latin typeface="Elephant" pitchFamily="18" charset="0"/>
              </a:rPr>
              <a:t> favor.</a:t>
            </a:r>
          </a:p>
          <a:p>
            <a:pPr algn="ctr"/>
            <a:r>
              <a:rPr lang="en-US" sz="3600" dirty="0">
                <a:latin typeface="Elephant" pitchFamily="18" charset="0"/>
                <a:sym typeface="Wingdings" pitchFamily="2" charset="2"/>
              </a:rPr>
              <a:t> </a:t>
            </a:r>
            <a:r>
              <a:rPr lang="en-US" sz="3600" dirty="0">
                <a:latin typeface="Elephant" pitchFamily="18" charset="0"/>
              </a:rPr>
              <a:t>Gracias </a:t>
            </a:r>
            <a:r>
              <a:rPr lang="en-US" sz="3600" dirty="0">
                <a:latin typeface="Elephant" pitchFamily="18" charset="0"/>
                <a:sym typeface="Wingdings" pitchFamily="2" charset="2"/>
              </a:rPr>
              <a:t></a:t>
            </a:r>
            <a:endParaRPr lang="en-US" sz="3600" dirty="0"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44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1</cp:revision>
  <dcterms:created xsi:type="dcterms:W3CDTF">2012-10-05T02:59:19Z</dcterms:created>
  <dcterms:modified xsi:type="dcterms:W3CDTF">2012-10-05T03:00:36Z</dcterms:modified>
</cp:coreProperties>
</file>